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60" r:id="rId5"/>
    <p:sldId id="259" r:id="rId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5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34AB-CC52-4BC9-A3E5-7769128204CB}" type="datetimeFigureOut">
              <a:rPr kumimoji="1" lang="ja-JP" altLang="en-US" smtClean="0"/>
              <a:t>2014/11/18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1F8B-54B9-4B83-8093-31CB0B23DE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34AB-CC52-4BC9-A3E5-7769128204CB}" type="datetimeFigureOut">
              <a:rPr kumimoji="1" lang="ja-JP" altLang="en-US" smtClean="0"/>
              <a:t>2014/11/18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1F8B-54B9-4B83-8093-31CB0B23DE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34AB-CC52-4BC9-A3E5-7769128204CB}" type="datetimeFigureOut">
              <a:rPr kumimoji="1" lang="ja-JP" altLang="en-US" smtClean="0"/>
              <a:t>2014/11/18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1F8B-54B9-4B83-8093-31CB0B23DE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34AB-CC52-4BC9-A3E5-7769128204CB}" type="datetimeFigureOut">
              <a:rPr kumimoji="1" lang="ja-JP" altLang="en-US" smtClean="0"/>
              <a:t>2014/11/18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1F8B-54B9-4B83-8093-31CB0B23DE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34AB-CC52-4BC9-A3E5-7769128204CB}" type="datetimeFigureOut">
              <a:rPr kumimoji="1" lang="ja-JP" altLang="en-US" smtClean="0"/>
              <a:t>2014/11/18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1F8B-54B9-4B83-8093-31CB0B23DE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34AB-CC52-4BC9-A3E5-7769128204CB}" type="datetimeFigureOut">
              <a:rPr kumimoji="1" lang="ja-JP" altLang="en-US" smtClean="0"/>
              <a:t>2014/11/18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1F8B-54B9-4B83-8093-31CB0B23DE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34AB-CC52-4BC9-A3E5-7769128204CB}" type="datetimeFigureOut">
              <a:rPr kumimoji="1" lang="ja-JP" altLang="en-US" smtClean="0"/>
              <a:t>2014/11/18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1F8B-54B9-4B83-8093-31CB0B23DE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34AB-CC52-4BC9-A3E5-7769128204CB}" type="datetimeFigureOut">
              <a:rPr kumimoji="1" lang="ja-JP" altLang="en-US" smtClean="0"/>
              <a:t>2014/11/18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1F8B-54B9-4B83-8093-31CB0B23DE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34AB-CC52-4BC9-A3E5-7769128204CB}" type="datetimeFigureOut">
              <a:rPr kumimoji="1" lang="ja-JP" altLang="en-US" smtClean="0"/>
              <a:t>2014/11/18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1F8B-54B9-4B83-8093-31CB0B23DE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34AB-CC52-4BC9-A3E5-7769128204CB}" type="datetimeFigureOut">
              <a:rPr kumimoji="1" lang="ja-JP" altLang="en-US" smtClean="0"/>
              <a:t>2014/11/18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1F8B-54B9-4B83-8093-31CB0B23DE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34AB-CC52-4BC9-A3E5-7769128204CB}" type="datetimeFigureOut">
              <a:rPr kumimoji="1" lang="ja-JP" altLang="en-US" smtClean="0"/>
              <a:t>2014/11/18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1F8B-54B9-4B83-8093-31CB0B23DE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834AB-CC52-4BC9-A3E5-7769128204CB}" type="datetimeFigureOut">
              <a:rPr kumimoji="1" lang="ja-JP" altLang="en-US" smtClean="0"/>
              <a:t>2014/11/18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01F8B-54B9-4B83-8093-31CB0B23DE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ilt%E2%80%93shift_photography" TargetMode="External"/><Relationship Id="rId2" Type="http://schemas.openxmlformats.org/officeDocument/2006/relationships/hyperlink" Target="http://en.wikipedia.org/wiki/View_camer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Tilt%E2%80%93shift_lens" TargetMode="External"/><Relationship Id="rId5" Type="http://schemas.openxmlformats.org/officeDocument/2006/relationships/hyperlink" Target="http://en.wikipedia.org/wiki/Depth_of_field" TargetMode="External"/><Relationship Id="rId4" Type="http://schemas.openxmlformats.org/officeDocument/2006/relationships/hyperlink" Target="http://en.wikipedia.org/wiki/Miniature_fak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5400" dirty="0" smtClean="0"/>
              <a:t>Tilt-Shift Photography</a:t>
            </a:r>
            <a:endParaRPr kumimoji="1" lang="ja-JP" altLang="en-US" sz="5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tx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kumimoji="1" lang="en-US" altLang="ja-JP" dirty="0" err="1" smtClean="0">
                <a:solidFill>
                  <a:schemeClr val="bg2"/>
                </a:solidFill>
              </a:rPr>
              <a:t>Noelpratt</a:t>
            </a:r>
            <a:r>
              <a:rPr kumimoji="1" lang="en-US" altLang="ja-JP" dirty="0" smtClean="0"/>
              <a:t> 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Tilt-sift Photo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b="1" dirty="0" smtClean="0"/>
              <a:t>Tilt–shift photography</a:t>
            </a:r>
            <a:r>
              <a:rPr lang="en-US" altLang="ja-JP" dirty="0" smtClean="0"/>
              <a:t> is the use of </a:t>
            </a:r>
            <a:r>
              <a:rPr lang="en-US" altLang="ja-JP" dirty="0" smtClean="0">
                <a:hlinkClick r:id="rId2" tooltip="View camera"/>
              </a:rPr>
              <a:t>camera movements</a:t>
            </a:r>
            <a:r>
              <a:rPr lang="en-US" altLang="ja-JP" dirty="0" smtClean="0"/>
              <a:t> on small- and medium-format cameras, and sometimes specifically refers to the use of tilt for </a:t>
            </a:r>
            <a:r>
              <a:rPr lang="en-US" altLang="ja-JP" dirty="0" smtClean="0">
                <a:hlinkClick r:id="rId3"/>
              </a:rPr>
              <a:t>selective focus</a:t>
            </a:r>
            <a:r>
              <a:rPr lang="en-US" altLang="ja-JP" dirty="0" smtClean="0"/>
              <a:t>, often for </a:t>
            </a:r>
            <a:r>
              <a:rPr lang="en-US" altLang="ja-JP" dirty="0" smtClean="0">
                <a:hlinkClick r:id="rId4" tooltip="Miniature faking"/>
              </a:rPr>
              <a:t>simulating a miniature scene</a:t>
            </a:r>
            <a:r>
              <a:rPr lang="en-US" altLang="ja-JP" dirty="0" smtClean="0"/>
              <a:t>. Sometimes the term is used when the large </a:t>
            </a:r>
            <a:r>
              <a:rPr lang="en-US" altLang="ja-JP" dirty="0" smtClean="0">
                <a:hlinkClick r:id="rId5" tooltip="Depth of field"/>
              </a:rPr>
              <a:t>depth of field</a:t>
            </a:r>
            <a:r>
              <a:rPr lang="en-US" altLang="ja-JP" dirty="0" smtClean="0"/>
              <a:t> is simulated with digital post-processing; the name may derive from the </a:t>
            </a:r>
            <a:r>
              <a:rPr lang="en-US" altLang="ja-JP" dirty="0" smtClean="0">
                <a:hlinkClick r:id="rId6" tooltip="Tilt–shift lens"/>
              </a:rPr>
              <a:t>tilt–shift lens</a:t>
            </a:r>
            <a:r>
              <a:rPr lang="en-US" altLang="ja-JP" dirty="0" smtClean="0"/>
              <a:t> normally required when the effect is produced optically.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,</a:t>
            </a:r>
            <a:endParaRPr kumimoji="1" lang="ja-JP" altLang="en-US"/>
          </a:p>
        </p:txBody>
      </p:sp>
      <p:pic>
        <p:nvPicPr>
          <p:cNvPr id="4" name="Content Placeholder 3" descr="84b5dbf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6885254"/>
          </a:xfrm>
        </p:spPr>
      </p:pic>
      <p:pic>
        <p:nvPicPr>
          <p:cNvPr id="1026" name="Picture 2" descr="C:\Users\Noel\Pictures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488" y="0"/>
            <a:ext cx="46085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,</a:t>
            </a:r>
            <a:endParaRPr kumimoji="1" lang="ja-JP" altLang="en-US"/>
          </a:p>
        </p:txBody>
      </p:sp>
      <p:pic>
        <p:nvPicPr>
          <p:cNvPr id="4" name="Content Placeholder 3" descr="276d3e66350734d3ffa5bddd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98848" y="1196584"/>
            <a:ext cx="2645918" cy="3527891"/>
          </a:xfrm>
        </p:spPr>
      </p:pic>
      <p:pic>
        <p:nvPicPr>
          <p:cNvPr id="5" name="Picture 4" descr="アンシャープマスク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1472" y="0"/>
            <a:ext cx="4752528" cy="6858000"/>
          </a:xfrm>
          <a:prstGeom prst="rect">
            <a:avLst/>
          </a:prstGeom>
        </p:spPr>
      </p:pic>
      <p:pic>
        <p:nvPicPr>
          <p:cNvPr id="2050" name="Picture 2" descr="C:\Users\Noel\Pictures\276d3e66350734d3ffa5bddd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559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Sources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http://mashable.com/2013/09/24/photoshop-tilt-shift/</a:t>
            </a:r>
            <a:endParaRPr lang="ja-JP" altLang="ja-JP"/>
          </a:p>
          <a:p>
            <a:r>
              <a:rPr lang="en-US" altLang="ja-JP" dirty="0"/>
              <a:t> </a:t>
            </a:r>
            <a:endParaRPr lang="ja-JP" altLang="ja-JP"/>
          </a:p>
          <a:p>
            <a:r>
              <a:rPr lang="en-US" altLang="ja-JP" dirty="0"/>
              <a:t>http://www.photoshopessentials.com/photo-effects/miniature-tilt-shift-cs6/</a:t>
            </a:r>
            <a:endParaRPr lang="ja-JP" altLang="ja-JP"/>
          </a:p>
          <a:p>
            <a:r>
              <a:rPr lang="en-US" altLang="ja-JP" dirty="0"/>
              <a:t> </a:t>
            </a:r>
            <a:endParaRPr lang="ja-JP" altLang="ja-JP"/>
          </a:p>
          <a:p>
            <a:r>
              <a:rPr lang="en-US" altLang="ja-JP" dirty="0"/>
              <a:t>https://www.youtube.com/watch?v=qflNQ2H4hv4</a:t>
            </a:r>
            <a:endParaRPr lang="ja-JP" altLang="ja-JP"/>
          </a:p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80</Words>
  <Application>Microsoft Office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Tilt-Shift Photography</vt:lpstr>
      <vt:lpstr>Tilt-sift Photo</vt:lpstr>
      <vt:lpstr>,</vt:lpstr>
      <vt:lpstr>,</vt:lpstr>
      <vt:lpstr>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Tilt-Shift Photography</dc:title>
  <dc:creator>Noel</dc:creator>
  <cp:lastModifiedBy>Noel</cp:lastModifiedBy>
  <cp:revision>2</cp:revision>
  <dcterms:created xsi:type="dcterms:W3CDTF">2014-11-19T04:48:00Z</dcterms:created>
  <dcterms:modified xsi:type="dcterms:W3CDTF">2014-11-19T05:00:47Z</dcterms:modified>
</cp:coreProperties>
</file>