
<file path=[Content_Types].xml><?xml version="1.0" encoding="utf-8"?>
<Types xmlns="http://schemas.openxmlformats.org/package/2006/content-types">
  <Override PartName="/ppt/slideLayouts/slideLayout4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Default Extension="rels" ContentType="application/vnd.openxmlformats-package.relationship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1.xml" ContentType="application/vnd.openxmlformats-officedocument.presentationml.slideLayout+xml"/>
  <Default Extension="png" ContentType="image/png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Default Extension="xml" ContentType="application/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viewProps.xml" ContentType="application/vnd.openxmlformats-officedocument.presentationml.viewProps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9.xml" ContentType="application/vnd.openxmlformats-officedocument.presentationml.slideLayout+xml"/>
  <Default Extension="jpeg" ContentType="image/jpeg"/>
  <Override PartName="/ppt/presProps.xml" ContentType="application/vnd.openxmlformats-officedocument.presentationml.presProps+xml"/>
  <Override PartName="/ppt/slideLayouts/slideLayout2.xml" ContentType="application/vnd.openxmlformats-officedocument.presentationml.slideLayout+xml"/>
  <Override PartName="/ppt/presentation.xml" ContentType="application/vnd.openxmlformats-officedocument.presentationml.presentation.main+xml"/>
  <Default Extension="bin" ContentType="application/vnd.openxmlformats-officedocument.presentationml.printerSettings"/>
  <Override PartName="/ppt/slides/slide1.xml" ContentType="application/vnd.openxmlformats-officedocument.presentationml.slide+xml"/>
  <Override PartName="/ppt/slideLayouts/slideLayout10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s/slide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569" autoAdjust="0"/>
    <p:restoredTop sz="94660"/>
  </p:normalViewPr>
  <p:slideViewPr>
    <p:cSldViewPr snapToObjects="1">
      <p:cViewPr varScale="1">
        <p:scale>
          <a:sx n="121" d="100"/>
          <a:sy n="121" d="100"/>
        </p:scale>
        <p:origin x="-209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27094"/>
            <a:ext cx="7772400" cy="1470025"/>
          </a:xfrm>
        </p:spPr>
        <p:txBody>
          <a:bodyPr anchor="b" anchorCtr="0"/>
          <a:lstStyle>
            <a:lvl1pPr>
              <a:defRPr sz="5400">
                <a:gradFill>
                  <a:gsLst>
                    <a:gs pos="0">
                      <a:schemeClr val="tx2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1" y="3810000"/>
            <a:ext cx="7770812" cy="17526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gradFill>
                  <a:gsLst>
                    <a:gs pos="0">
                      <a:schemeClr val="tx2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11/17/14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pic>
        <p:nvPicPr>
          <p:cNvPr id="7" name="Picture 6" descr="CoverGlyph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0025" y="3048000"/>
            <a:ext cx="1123950" cy="771525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738282"/>
            <a:ext cx="7770813" cy="1048870"/>
          </a:xfr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800" b="0" kern="1200">
                <a:solidFill>
                  <a:schemeClr val="tx2"/>
                </a:solidFill>
                <a:effectLst>
                  <a:outerShdw blurRad="38100" dist="127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0" y="457200"/>
            <a:ext cx="4572000" cy="3173506"/>
          </a:xfrm>
          <a:ln w="101600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181600"/>
            <a:ext cx="7770813" cy="6858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2000"/>
              </a:spcBef>
              <a:buClr>
                <a:schemeClr val="accent3"/>
              </a:buClr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11/17/14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eaLnBrk="1" latinLnBrk="0" hangingPunct="1"/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pic>
        <p:nvPicPr>
          <p:cNvPr id="10" name="Picture 9" descr="HR-Glyph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5225" y="4793316"/>
            <a:ext cx="1733550" cy="4286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11/17/14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  <p:pic>
        <p:nvPicPr>
          <p:cNvPr id="8" name="Picture 7" descr="HR-Glyph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5225" y="1524000"/>
            <a:ext cx="1733550" cy="4286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537882"/>
            <a:ext cx="1524000" cy="532503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7882"/>
            <a:ext cx="5889812" cy="532503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11/17/14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  <p:pic>
        <p:nvPicPr>
          <p:cNvPr id="8" name="Picture 7" descr="HR-Glyph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093479" y="3214688"/>
            <a:ext cx="1733550" cy="4286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11/17/14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  <p:pic>
        <p:nvPicPr>
          <p:cNvPr id="9" name="Picture 8" descr="HR-Glyph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5225" y="1524000"/>
            <a:ext cx="1733550" cy="4286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26440"/>
            <a:ext cx="7770813" cy="1472184"/>
          </a:xfrm>
        </p:spPr>
        <p:txBody>
          <a:bodyPr anchor="b" anchorCtr="0"/>
          <a:lstStyle>
            <a:lvl1pPr algn="ctr">
              <a:defRPr sz="5400" b="0" i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3813048"/>
            <a:ext cx="7770813" cy="1755648"/>
          </a:xfrm>
        </p:spPr>
        <p:txBody>
          <a:bodyPr anchor="t" anchorCtr="0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11/17/14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  <p:pic>
        <p:nvPicPr>
          <p:cNvPr id="7" name="Picture 6" descr="Glyph-SectionHead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3174066"/>
            <a:ext cx="1066800" cy="5905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209801"/>
            <a:ext cx="3657600" cy="36576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2209801"/>
            <a:ext cx="3657600" cy="36576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11/17/14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  <p:pic>
        <p:nvPicPr>
          <p:cNvPr id="11" name="Picture 10" descr="HR-Glyph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5225" y="1524000"/>
            <a:ext cx="1733550" cy="4286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27238"/>
            <a:ext cx="3657600" cy="639762"/>
          </a:xfrm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819400"/>
            <a:ext cx="3657600" cy="3048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2027238"/>
            <a:ext cx="3657600" cy="639762"/>
          </a:xfrm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2819400"/>
            <a:ext cx="3657600" cy="3048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11/17/14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  <p:pic>
        <p:nvPicPr>
          <p:cNvPr id="13" name="Picture 12" descr="HR-Glyph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5225" y="1524000"/>
            <a:ext cx="1733550" cy="4286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11/17/14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  <p:pic>
        <p:nvPicPr>
          <p:cNvPr id="7" name="Picture 6" descr="HR-Glyph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5225" y="1524000"/>
            <a:ext cx="1733550" cy="4286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11/17/14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906" y="914400"/>
            <a:ext cx="3657600" cy="1162050"/>
          </a:xfrm>
        </p:spPr>
        <p:txBody>
          <a:bodyPr anchor="b"/>
          <a:lstStyle>
            <a:lvl1pPr algn="ctr">
              <a:defRPr sz="3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6118" y="457199"/>
            <a:ext cx="3657600" cy="541020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906" y="2590799"/>
            <a:ext cx="3657600" cy="2895601"/>
          </a:xfrm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11/17/14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  <p:pic>
        <p:nvPicPr>
          <p:cNvPr id="9" name="Picture 8" descr="HR-Glyph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931" y="2119312"/>
            <a:ext cx="1733550" cy="4286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9013" y="914400"/>
            <a:ext cx="3657600" cy="1161288"/>
          </a:xfr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800" b="0" kern="1200">
                <a:solidFill>
                  <a:schemeClr val="tx2"/>
                </a:solidFill>
                <a:effectLst>
                  <a:outerShdw blurRad="38100" dist="127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58906" y="457200"/>
            <a:ext cx="3657600" cy="5413248"/>
          </a:xfrm>
          <a:ln w="101600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013" y="2587752"/>
            <a:ext cx="3657600" cy="289864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2000"/>
              </a:spcBef>
              <a:buClr>
                <a:schemeClr val="accent3"/>
              </a:buClr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11/17/14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  <p:pic>
        <p:nvPicPr>
          <p:cNvPr id="10" name="Picture 9" descr="HR-Glyph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1576" y="2119312"/>
            <a:ext cx="1733550" cy="42862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289115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67236"/>
            <a:ext cx="7770813" cy="1371600"/>
          </a:xfrm>
          <a:prstGeom prst="rect">
            <a:avLst/>
          </a:prstGeom>
          <a:effectLst/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9800"/>
            <a:ext cx="7770813" cy="365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6289115"/>
            <a:ext cx="23756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11/17/14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9624" y="6289115"/>
            <a:ext cx="31555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 eaLnBrk="1" latinLnBrk="0" hangingPunct="1"/>
            <a:endParaRPr kumimoji="0" lang="en-US" dirty="0">
              <a:solidFill>
                <a:schemeClr val="tx2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  <p:sldLayoutId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2"/>
          </a:solidFill>
          <a:effectLst>
            <a:outerShdw blurRad="38100" dist="12700" algn="l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2000"/>
        </a:spcBef>
        <a:buClr>
          <a:schemeClr val="accent3"/>
        </a:buClr>
        <a:buFont typeface="Wingdings" pitchFamily="2" charset="2"/>
        <a:buChar char="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Clr>
          <a:schemeClr val="accent3">
            <a:lumMod val="50000"/>
          </a:schemeClr>
        </a:buClr>
        <a:buFont typeface="Wingdings" pitchFamily="2" charset="2"/>
        <a:buChar char="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600"/>
        </a:spcBef>
        <a:buClr>
          <a:schemeClr val="accent3"/>
        </a:buClr>
        <a:buFont typeface="Wingdings" pitchFamily="2" charset="2"/>
        <a:buChar char="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457200" algn="l" defTabSz="914400" rtl="0" eaLnBrk="1" latinLnBrk="0" hangingPunct="1">
        <a:spcBef>
          <a:spcPts val="600"/>
        </a:spcBef>
        <a:buClr>
          <a:schemeClr val="accent3">
            <a:lumMod val="50000"/>
          </a:schemeClr>
        </a:buClr>
        <a:buFont typeface="Wingdings" pitchFamily="2" charset="2"/>
        <a:buChar char="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457200" algn="l" defTabSz="914400" rtl="0" eaLnBrk="1" latinLnBrk="0" hangingPunct="1">
        <a:spcBef>
          <a:spcPts val="600"/>
        </a:spcBef>
        <a:buClr>
          <a:schemeClr val="accent3"/>
        </a:buClr>
        <a:buFont typeface="Wingdings" pitchFamily="2" charset="2"/>
        <a:buChar char="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3" y="2133600"/>
            <a:ext cx="7772400" cy="1470025"/>
          </a:xfrm>
        </p:spPr>
        <p:txBody>
          <a:bodyPr/>
          <a:lstStyle/>
          <a:p>
            <a:r>
              <a:rPr lang="en-US" dirty="0" smtClean="0"/>
              <a:t>Night/Long Exposure Photography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it?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33400" y="1600200"/>
            <a:ext cx="8229600" cy="32004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When you use a longer shutter speed in a night time setting to capture moving light sources causing it to become visible</a:t>
            </a:r>
          </a:p>
          <a:p>
            <a:r>
              <a:rPr lang="en-US" dirty="0" smtClean="0"/>
              <a:t>The longer the camera shutter is open, more light is absorbed making a brighter photo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you need…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Preferably a camera with bulb mode so you can control how long the shutter is open </a:t>
            </a:r>
          </a:p>
          <a:p>
            <a:r>
              <a:rPr lang="en-US" dirty="0" smtClean="0"/>
              <a:t>A vibration reduction lens so a little bit of moment wont affect the picture</a:t>
            </a:r>
          </a:p>
          <a:p>
            <a:r>
              <a:rPr lang="en-US" dirty="0" smtClean="0"/>
              <a:t>A tripod to keep the camera steady</a:t>
            </a:r>
          </a:p>
          <a:p>
            <a:r>
              <a:rPr lang="en-US" dirty="0" smtClean="0"/>
              <a:t>A road with lots of moving traffic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19200" y="-228600"/>
            <a:ext cx="7770813" cy="1371600"/>
          </a:xfrm>
        </p:spPr>
        <p:txBody>
          <a:bodyPr/>
          <a:lstStyle/>
          <a:p>
            <a:r>
              <a:rPr lang="en-US" dirty="0" smtClean="0"/>
              <a:t>How to do it…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458200" cy="4876800"/>
          </a:xfrm>
        </p:spPr>
        <p:txBody>
          <a:bodyPr>
            <a:normAutofit fontScale="62500" lnSpcReduction="20000"/>
          </a:bodyPr>
          <a:lstStyle/>
          <a:p>
            <a:r>
              <a:rPr lang="en-US" sz="3429" dirty="0" smtClean="0"/>
              <a:t>Put camera on tripod</a:t>
            </a:r>
          </a:p>
          <a:p>
            <a:r>
              <a:rPr lang="en-US" sz="3429" dirty="0" smtClean="0"/>
              <a:t>Set camera to shutter priority mode or bulb mode. If you don’t have bulb mode set the shutter speed to 10-15 seconds or depending on how much light you want in the photo.</a:t>
            </a:r>
          </a:p>
          <a:p>
            <a:r>
              <a:rPr lang="en-US" sz="3429" dirty="0" smtClean="0"/>
              <a:t>Find a good area like the side of a busy street or an overpass and try to focus</a:t>
            </a:r>
          </a:p>
          <a:p>
            <a:r>
              <a:rPr lang="en-US" sz="3429" dirty="0" smtClean="0"/>
              <a:t>W</a:t>
            </a:r>
            <a:r>
              <a:rPr lang="en-US" sz="3429" dirty="0" smtClean="0"/>
              <a:t>ait for perfect moment=lots of moving traffic</a:t>
            </a:r>
          </a:p>
          <a:p>
            <a:r>
              <a:rPr lang="en-US" sz="3429" dirty="0" smtClean="0"/>
              <a:t>Set a 2 sec self timer to avoid shake                                                 when pressing the shutter</a:t>
            </a:r>
          </a:p>
          <a:p>
            <a:r>
              <a:rPr lang="en-US" sz="3429" dirty="0" smtClean="0"/>
              <a:t>Take perfect photo</a:t>
            </a:r>
          </a:p>
          <a:p>
            <a:pPr>
              <a:buNone/>
            </a:pPr>
            <a:r>
              <a:rPr lang="en-US" dirty="0" smtClean="0"/>
              <a:t> 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IMG_18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152400"/>
            <a:ext cx="2971800" cy="1981200"/>
          </a:xfrm>
          <a:prstGeom prst="rect">
            <a:avLst/>
          </a:prstGeom>
        </p:spPr>
      </p:pic>
      <p:pic>
        <p:nvPicPr>
          <p:cNvPr id="5" name="Picture 4" descr="IMG_185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4724400"/>
            <a:ext cx="2971800" cy="19812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IMG_185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" y="67236"/>
            <a:ext cx="6019800" cy="4013200"/>
          </a:xfrm>
        </p:spPr>
      </p:pic>
      <p:pic>
        <p:nvPicPr>
          <p:cNvPr id="9" name="Picture 8" descr="IMG_185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2844800"/>
            <a:ext cx="6019800" cy="4013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705600" y="457200"/>
            <a:ext cx="205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f/10</a:t>
            </a:r>
          </a:p>
          <a:p>
            <a:r>
              <a:rPr lang="en-US" dirty="0" smtClean="0"/>
              <a:t>10 sec</a:t>
            </a:r>
          </a:p>
          <a:p>
            <a:r>
              <a:rPr lang="en-US" dirty="0" err="1"/>
              <a:t>i</a:t>
            </a:r>
            <a:r>
              <a:rPr lang="en-US" dirty="0" err="1" smtClean="0"/>
              <a:t>so</a:t>
            </a:r>
            <a:r>
              <a:rPr lang="en-US" dirty="0" smtClean="0"/>
              <a:t> 200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62000" y="4876800"/>
            <a:ext cx="1752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f/16</a:t>
            </a:r>
          </a:p>
          <a:p>
            <a:r>
              <a:rPr lang="en-US" dirty="0" smtClean="0"/>
              <a:t>10 sec</a:t>
            </a:r>
          </a:p>
          <a:p>
            <a:r>
              <a:rPr lang="en-US" dirty="0" err="1"/>
              <a:t>i</a:t>
            </a:r>
            <a:r>
              <a:rPr lang="en-US" dirty="0" err="1" smtClean="0"/>
              <a:t>so</a:t>
            </a:r>
            <a:r>
              <a:rPr lang="en-US" dirty="0" smtClean="0"/>
              <a:t> 200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185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172200" cy="4114800"/>
          </a:xfrm>
          <a:prstGeom prst="rect">
            <a:avLst/>
          </a:prstGeom>
        </p:spPr>
      </p:pic>
      <p:pic>
        <p:nvPicPr>
          <p:cNvPr id="5" name="Picture 4" descr="IMG_185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2895600"/>
            <a:ext cx="5943600" cy="3962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53200" y="457200"/>
            <a:ext cx="198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f/29</a:t>
            </a:r>
          </a:p>
          <a:p>
            <a:r>
              <a:rPr lang="en-US" dirty="0" smtClean="0"/>
              <a:t>10 sec</a:t>
            </a:r>
          </a:p>
          <a:p>
            <a:r>
              <a:rPr lang="en-US" dirty="0" err="1" smtClean="0"/>
              <a:t>Iso</a:t>
            </a:r>
            <a:r>
              <a:rPr lang="en-US" dirty="0" smtClean="0"/>
              <a:t> 200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3400" y="464820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f/20</a:t>
            </a:r>
          </a:p>
          <a:p>
            <a:r>
              <a:rPr lang="en-US" dirty="0" smtClean="0"/>
              <a:t>10 sec</a:t>
            </a:r>
          </a:p>
          <a:p>
            <a:r>
              <a:rPr lang="en-US" dirty="0" err="1" smtClean="0"/>
              <a:t>Iso</a:t>
            </a:r>
            <a:r>
              <a:rPr lang="en-US" dirty="0" smtClean="0"/>
              <a:t> 200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18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867400" cy="3911600"/>
          </a:xfrm>
          <a:prstGeom prst="rect">
            <a:avLst/>
          </a:prstGeom>
        </p:spPr>
      </p:pic>
      <p:pic>
        <p:nvPicPr>
          <p:cNvPr id="5" name="Picture 4" descr="IMG_185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3149600"/>
            <a:ext cx="5562600" cy="3708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24600" y="381000"/>
            <a:ext cx="243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f/14</a:t>
            </a:r>
          </a:p>
          <a:p>
            <a:r>
              <a:rPr lang="en-US" dirty="0" smtClean="0"/>
              <a:t>10 sec</a:t>
            </a:r>
          </a:p>
          <a:p>
            <a:r>
              <a:rPr lang="en-US" dirty="0" err="1" smtClean="0"/>
              <a:t>Iso</a:t>
            </a:r>
            <a:r>
              <a:rPr lang="en-US" dirty="0" smtClean="0"/>
              <a:t> 200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143000" y="4648200"/>
            <a:ext cx="213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f/10</a:t>
            </a:r>
          </a:p>
          <a:p>
            <a:r>
              <a:rPr lang="en-US" dirty="0" smtClean="0"/>
              <a:t>10 sec</a:t>
            </a:r>
          </a:p>
          <a:p>
            <a:r>
              <a:rPr lang="en-US" dirty="0" err="1" smtClean="0"/>
              <a:t>Iso</a:t>
            </a:r>
            <a:r>
              <a:rPr lang="en-US" dirty="0" smtClean="0"/>
              <a:t> 200</a:t>
            </a:r>
            <a:endParaRPr lang="en-US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Folio">
  <a:themeElements>
    <a:clrScheme name="Folio">
      <a:dk1>
        <a:sysClr val="windowText" lastClr="000000"/>
      </a:dk1>
      <a:lt1>
        <a:sysClr val="window" lastClr="FFFFFF"/>
      </a:lt1>
      <a:dk2>
        <a:srgbClr val="2D2F2B"/>
      </a:dk2>
      <a:lt2>
        <a:srgbClr val="DEDED7"/>
      </a:lt2>
      <a:accent1>
        <a:srgbClr val="294171"/>
      </a:accent1>
      <a:accent2>
        <a:srgbClr val="748CBC"/>
      </a:accent2>
      <a:accent3>
        <a:srgbClr val="8E887C"/>
      </a:accent3>
      <a:accent4>
        <a:srgbClr val="834736"/>
      </a:accent4>
      <a:accent5>
        <a:srgbClr val="5A1705"/>
      </a:accent5>
      <a:accent6>
        <a:srgbClr val="A0A16A"/>
      </a:accent6>
      <a:hlink>
        <a:srgbClr val="74B6BC"/>
      </a:hlink>
      <a:folHlink>
        <a:srgbClr val="7F95A4"/>
      </a:folHlink>
    </a:clrScheme>
    <a:fontScheme name="Folio">
      <a:majorFont>
        <a:latin typeface="Calisto MT"/>
        <a:ea typeface=""/>
        <a:cs typeface=""/>
        <a:font script="Jpan" typeface="ＭＳ 明朝"/>
      </a:majorFont>
      <a:minorFont>
        <a:latin typeface="Calisto MT"/>
        <a:ea typeface=""/>
        <a:cs typeface=""/>
        <a:font script="Jpan" typeface="ＭＳ 明朝"/>
      </a:minorFont>
    </a:fontScheme>
    <a:fmtScheme name="Folio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40000"/>
                <a:satMod val="120000"/>
              </a:schemeClr>
              <a:schemeClr val="phClr">
                <a:tint val="70000"/>
                <a:satMod val="300000"/>
                <a:lumMod val="110000"/>
              </a:schemeClr>
            </a:duotone>
          </a:blip>
          <a:tile tx="0" ty="0" sx="50000" sy="50000" flip="none" algn="tl"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8100" dist="25400" dir="5400000" algn="br" rotWithShape="0">
              <a:srgbClr val="000000">
                <a:alpha val="50000"/>
              </a:srgbClr>
            </a:outerShdw>
          </a:effectLst>
        </a:effectStyle>
        <a:effectStyle>
          <a:effectLst>
            <a:innerShdw blurRad="190500" dist="25400">
              <a:srgbClr val="000000">
                <a:alpha val="50000"/>
              </a:srgbClr>
            </a:innerShdw>
          </a:effectLst>
        </a:effectStyle>
      </a:effectStyleLst>
      <a:bgFillStyleLst>
        <a:blipFill rotWithShape="1">
          <a:blip xmlns:r="http://schemas.openxmlformats.org/officeDocument/2006/relationships" r:embed="rId3">
            <a:duotone>
              <a:schemeClr val="phClr">
                <a:shade val="10000"/>
                <a:satMod val="125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4">
            <a:duotone>
              <a:schemeClr val="phClr">
                <a:shade val="10000"/>
                <a:satMod val="125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5">
            <a:duotone>
              <a:schemeClr val="phClr">
                <a:shade val="3000"/>
                <a:lumMod val="10000"/>
              </a:schemeClr>
              <a:schemeClr val="phClr">
                <a:tint val="91000"/>
                <a:satMod val="500000"/>
                <a:lumMod val="125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Folio.thmx</Template>
  <TotalTime>75</TotalTime>
  <Words>227</Words>
  <Application>Microsoft Macintosh PowerPoint</Application>
  <PresentationFormat>On-screen Show (4:3)</PresentationFormat>
  <Paragraphs>36</Paragraphs>
  <Slides>7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Folio</vt:lpstr>
      <vt:lpstr>Night/Long Exposure Photography</vt:lpstr>
      <vt:lpstr>What is it?</vt:lpstr>
      <vt:lpstr>What you need…</vt:lpstr>
      <vt:lpstr>How to do it…</vt:lpstr>
      <vt:lpstr>Slide 5</vt:lpstr>
      <vt:lpstr>Slide 6</vt:lpstr>
      <vt:lpstr>Slide 7</vt:lpstr>
    </vt:vector>
  </TitlesOfParts>
  <Company>Delta School District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Long Exposure Photography</dc:title>
  <dc:creator>Delview Secondary School</dc:creator>
  <cp:lastModifiedBy>Delview Secondary School</cp:lastModifiedBy>
  <cp:revision>8</cp:revision>
  <dcterms:created xsi:type="dcterms:W3CDTF">2014-11-17T17:59:01Z</dcterms:created>
  <dcterms:modified xsi:type="dcterms:W3CDTF">2014-11-17T19:15:00Z</dcterms:modified>
</cp:coreProperties>
</file>