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12"/>
  </p:notesMasterIdLst>
  <p:handoutMasterIdLst>
    <p:handoutMasterId r:id="rId13"/>
  </p:handoutMasterIdLst>
  <p:sldIdLst>
    <p:sldId id="256" r:id="rId2"/>
    <p:sldId id="263" r:id="rId3"/>
    <p:sldId id="257" r:id="rId4"/>
    <p:sldId id="258" r:id="rId5"/>
    <p:sldId id="264" r:id="rId6"/>
    <p:sldId id="259" r:id="rId7"/>
    <p:sldId id="261" r:id="rId8"/>
    <p:sldId id="265" r:id="rId9"/>
    <p:sldId id="260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91" d="100"/>
          <a:sy n="91" d="100"/>
        </p:scale>
        <p:origin x="-13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5865C-DCC9-8A4C-98C6-471FE2DAA03F}" type="datetimeFigureOut">
              <a:rPr lang="en-US" smtClean="0"/>
              <a:pPr/>
              <a:t>11/26/14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FA13B-A521-4C43-8BC6-D5BFA79A2A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11A8D-FE9F-124C-B7A5-D60E6430E697}" type="datetimeFigureOut">
              <a:rPr lang="en-US" smtClean="0"/>
              <a:pPr/>
              <a:t>11/26/14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AE915-1546-D34B-8871-9C789FC40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E915-1546-D34B-8871-9C789FC40B2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AB92-E462-A841-8C9A-224597E3E38B}" type="datetimeFigureOut">
              <a:rPr lang="en-US" smtClean="0"/>
              <a:pPr/>
              <a:t>11/26/14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A6B6-3269-E24C-98C3-FBF2D6D29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AB92-E462-A841-8C9A-224597E3E38B}" type="datetimeFigureOut">
              <a:rPr lang="en-US" smtClean="0"/>
              <a:pPr/>
              <a:t>11/26/14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A6B6-3269-E24C-98C3-FBF2D6D29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AB92-E462-A841-8C9A-224597E3E38B}" type="datetimeFigureOut">
              <a:rPr lang="en-US" smtClean="0"/>
              <a:pPr/>
              <a:t>11/26/14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A6B6-3269-E24C-98C3-FBF2D6D29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AB92-E462-A841-8C9A-224597E3E38B}" type="datetimeFigureOut">
              <a:rPr lang="en-US" smtClean="0"/>
              <a:pPr/>
              <a:t>11/26/14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A6B6-3269-E24C-98C3-FBF2D6D29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AB92-E462-A841-8C9A-224597E3E38B}" type="datetimeFigureOut">
              <a:rPr lang="en-US" smtClean="0"/>
              <a:pPr/>
              <a:t>11/26/14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A6B6-3269-E24C-98C3-FBF2D6D29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AB92-E462-A841-8C9A-224597E3E38B}" type="datetimeFigureOut">
              <a:rPr lang="en-US" smtClean="0"/>
              <a:pPr/>
              <a:t>11/26/14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A6B6-3269-E24C-98C3-FBF2D6D29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AB92-E462-A841-8C9A-224597E3E38B}" type="datetimeFigureOut">
              <a:rPr lang="en-US" smtClean="0"/>
              <a:pPr/>
              <a:t>11/26/14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A6B6-3269-E24C-98C3-FBF2D6D29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AB92-E462-A841-8C9A-224597E3E38B}" type="datetimeFigureOut">
              <a:rPr lang="en-US" smtClean="0"/>
              <a:pPr/>
              <a:t>11/26/14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A6B6-3269-E24C-98C3-FBF2D6D29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AB92-E462-A841-8C9A-224597E3E38B}" type="datetimeFigureOut">
              <a:rPr lang="en-US" smtClean="0"/>
              <a:pPr/>
              <a:t>11/26/14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A6B6-3269-E24C-98C3-FBF2D6D29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AB92-E462-A841-8C9A-224597E3E38B}" type="datetimeFigureOut">
              <a:rPr lang="en-US" smtClean="0"/>
              <a:pPr/>
              <a:t>11/26/14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A6B6-3269-E24C-98C3-FBF2D6D29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AB92-E462-A841-8C9A-224597E3E38B}" type="datetimeFigureOut">
              <a:rPr lang="en-US" smtClean="0"/>
              <a:pPr/>
              <a:t>11/26/14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A6B6-3269-E24C-98C3-FBF2D6D29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DAB92-E462-A841-8C9A-224597E3E38B}" type="datetimeFigureOut">
              <a:rPr lang="en-US" smtClean="0"/>
              <a:pPr/>
              <a:t>11/26/14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EA6B6-3269-E24C-98C3-FBF2D6D29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85800" y="0"/>
            <a:ext cx="7162800" cy="1295400"/>
          </a:xfrm>
        </p:spPr>
        <p:txBody>
          <a:bodyPr/>
          <a:lstStyle/>
          <a:p>
            <a:r>
              <a:rPr lang="en-US" dirty="0" smtClean="0">
                <a:solidFill>
                  <a:srgbClr val="F79646"/>
                </a:solidFill>
              </a:rPr>
              <a:t>High Speed Photography</a:t>
            </a:r>
            <a:endParaRPr lang="en-US" dirty="0">
              <a:solidFill>
                <a:srgbClr val="F7964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371600" y="5981700"/>
            <a:ext cx="6400800" cy="1752600"/>
          </a:xfrm>
        </p:spPr>
        <p:txBody>
          <a:bodyPr/>
          <a:lstStyle/>
          <a:p>
            <a:r>
              <a:rPr lang="en-US" dirty="0" err="1" smtClean="0">
                <a:solidFill>
                  <a:schemeClr val="accent6"/>
                </a:solidFill>
              </a:rPr>
              <a:t>Addam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Mah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990600"/>
            <a:ext cx="4445000" cy="49911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752600" y="381000"/>
            <a:ext cx="7772400" cy="1470025"/>
          </a:xfrm>
        </p:spPr>
        <p:txBody>
          <a:bodyPr/>
          <a:lstStyle/>
          <a:p>
            <a:r>
              <a:rPr lang="en-US" dirty="0" smtClean="0"/>
              <a:t>Resources: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1851024"/>
            <a:ext cx="9144000" cy="104457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http://www.thisiscolossal.com/2014/04/new-underwater-ink-plumes-photographed-by-alberto-seveso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5348153785_3625c6ee3c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242" y="2163763"/>
            <a:ext cx="3067558" cy="3962400"/>
          </a:xfrm>
          <a:prstGeom prst="rect">
            <a:avLst/>
          </a:prstGeom>
        </p:spPr>
      </p:pic>
      <p:pic>
        <p:nvPicPr>
          <p:cNvPr id="5" name="Picture 4" descr="seveso-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169" y="2895600"/>
            <a:ext cx="2783073" cy="3962400"/>
          </a:xfrm>
          <a:prstGeom prst="rect">
            <a:avLst/>
          </a:prstGeom>
        </p:spPr>
      </p:pic>
      <p:pic>
        <p:nvPicPr>
          <p:cNvPr id="4" name="Picture 3" descr="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057650"/>
            <a:ext cx="3048000" cy="2800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dirty="0" smtClean="0"/>
              <a:t>What is high speed photography?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speed photography is the science of taking pictures of a very fast phenomena</a:t>
            </a:r>
          </a:p>
          <a:p>
            <a:pPr>
              <a:buNone/>
            </a:pPr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76400" y="152400"/>
            <a:ext cx="8229600" cy="1143000"/>
          </a:xfrm>
        </p:spPr>
        <p:txBody>
          <a:bodyPr/>
          <a:lstStyle/>
          <a:p>
            <a:r>
              <a:rPr lang="en-US" dirty="0" smtClean="0"/>
              <a:t>Materials You Need: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332037"/>
            <a:ext cx="8229600" cy="4525963"/>
          </a:xfrm>
        </p:spPr>
        <p:txBody>
          <a:bodyPr/>
          <a:lstStyle/>
          <a:p>
            <a:r>
              <a:rPr lang="en-US" dirty="0" smtClean="0"/>
              <a:t>Acrylic Ink</a:t>
            </a:r>
          </a:p>
          <a:p>
            <a:r>
              <a:rPr lang="en-US" dirty="0" smtClean="0"/>
              <a:t>Fish tank or see-through container</a:t>
            </a:r>
          </a:p>
          <a:p>
            <a:r>
              <a:rPr lang="en-US" dirty="0" smtClean="0"/>
              <a:t>Water</a:t>
            </a:r>
          </a:p>
          <a:p>
            <a:r>
              <a:rPr lang="en-US" dirty="0" smtClean="0"/>
              <a:t>Tripod</a:t>
            </a:r>
            <a:endParaRPr lang="en-US" dirty="0" smtClean="0"/>
          </a:p>
          <a:p>
            <a:r>
              <a:rPr lang="en-US" dirty="0" smtClean="0"/>
              <a:t>2-3 Flashes </a:t>
            </a:r>
          </a:p>
          <a:p>
            <a:r>
              <a:rPr lang="en-US" dirty="0" smtClean="0"/>
              <a:t>Black or white</a:t>
            </a:r>
            <a:r>
              <a:rPr lang="en-US" dirty="0" smtClean="0"/>
              <a:t> back round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3000" y="0"/>
            <a:ext cx="8229600" cy="1143000"/>
          </a:xfrm>
        </p:spPr>
        <p:txBody>
          <a:bodyPr/>
          <a:lstStyle/>
          <a:p>
            <a:r>
              <a:rPr lang="en-US" dirty="0" smtClean="0"/>
              <a:t>Steps To Follow: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3411"/>
            <a:ext cx="8229600" cy="590458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Fill your fish tank/container full of water</a:t>
            </a:r>
          </a:p>
          <a:p>
            <a:r>
              <a:rPr lang="en-US" sz="2400" dirty="0" smtClean="0"/>
              <a:t>Put a black piece of paper behind the container  (optional)</a:t>
            </a:r>
          </a:p>
          <a:p>
            <a:r>
              <a:rPr lang="en-US" sz="2400" dirty="0" smtClean="0"/>
              <a:t>Set up your flashes </a:t>
            </a:r>
          </a:p>
          <a:p>
            <a:r>
              <a:rPr lang="en-US" sz="2400" dirty="0" smtClean="0"/>
              <a:t>Set your camera to the right </a:t>
            </a:r>
            <a:r>
              <a:rPr lang="en-US" sz="2400" dirty="0" smtClean="0"/>
              <a:t>settings</a:t>
            </a:r>
          </a:p>
          <a:p>
            <a:r>
              <a:rPr lang="en-US" sz="2400" dirty="0" smtClean="0"/>
              <a:t>Put an item in the water so the camera can focus on the water</a:t>
            </a:r>
            <a:endParaRPr lang="en-US" sz="2400" dirty="0" smtClean="0"/>
          </a:p>
          <a:p>
            <a:r>
              <a:rPr lang="en-US" sz="2400" dirty="0" smtClean="0"/>
              <a:t>Drop the ink into the water and start shooting</a:t>
            </a:r>
          </a:p>
          <a:p>
            <a:endParaRPr lang="en-US" dirty="0" smtClean="0"/>
          </a:p>
        </p:txBody>
      </p:sp>
      <p:pic>
        <p:nvPicPr>
          <p:cNvPr id="5" name="Picture 4" descr="IMG_488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6250"/>
            <a:ext cx="3429000" cy="2571750"/>
          </a:xfrm>
          <a:prstGeom prst="rect">
            <a:avLst/>
          </a:prstGeom>
        </p:spPr>
      </p:pic>
      <p:pic>
        <p:nvPicPr>
          <p:cNvPr id="6" name="Picture 5" descr="IMG_487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3962400"/>
            <a:ext cx="3860800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4400" y="-19049"/>
            <a:ext cx="8229600" cy="1143000"/>
          </a:xfrm>
        </p:spPr>
        <p:txBody>
          <a:bodyPr/>
          <a:lstStyle/>
          <a:p>
            <a:r>
              <a:rPr lang="en-US" dirty="0" smtClean="0"/>
              <a:t>The Setup &amp; Settings:</a:t>
            </a:r>
            <a:endParaRPr lang="en-US" dirty="0"/>
          </a:p>
        </p:txBody>
      </p:sp>
      <p:pic>
        <p:nvPicPr>
          <p:cNvPr id="6" name="Content Placeholder 5" descr="IMG_487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-400050" y="1314450"/>
            <a:ext cx="3200401" cy="2400301"/>
          </a:xfrm>
        </p:spPr>
      </p:pic>
      <p:pic>
        <p:nvPicPr>
          <p:cNvPr id="7" name="Content Placeholder 6" descr="IMG_4878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00301" y="1123951"/>
            <a:ext cx="3987800" cy="2990850"/>
          </a:xfrm>
        </p:spPr>
      </p:pic>
      <p:pic>
        <p:nvPicPr>
          <p:cNvPr id="8" name="Picture 7" descr="Screen shot 2014-11-18 at 9.13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114800"/>
            <a:ext cx="7077075" cy="2743199"/>
          </a:xfrm>
          <a:prstGeom prst="rect">
            <a:avLst/>
          </a:prstGeom>
        </p:spPr>
      </p:pic>
      <p:pic>
        <p:nvPicPr>
          <p:cNvPr id="9" name="Picture 8" descr="IMG_487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051548" y="1009652"/>
            <a:ext cx="3429001" cy="2755900"/>
          </a:xfrm>
          <a:prstGeom prst="rect">
            <a:avLst/>
          </a:prstGeom>
        </p:spPr>
      </p:pic>
      <p:pic>
        <p:nvPicPr>
          <p:cNvPr id="10" name="Picture 9" descr="IMG_488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732588" y="4446590"/>
            <a:ext cx="2755899" cy="20669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</a:t>
            </a:r>
            <a:endParaRPr lang="en-US" dirty="0"/>
          </a:p>
        </p:txBody>
      </p:sp>
      <p:pic>
        <p:nvPicPr>
          <p:cNvPr id="12" name="Content Placeholder 11" descr="Results_clear2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81601" y="1258032"/>
            <a:ext cx="3962400" cy="5599968"/>
          </a:xfrm>
        </p:spPr>
      </p:pic>
      <p:pic>
        <p:nvPicPr>
          <p:cNvPr id="13" name="Picture 12" descr="Results_clear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8032"/>
            <a:ext cx="3733800" cy="559996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EY_286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-1157845" y="1157842"/>
            <a:ext cx="6858004" cy="4542315"/>
          </a:xfrm>
        </p:spPr>
      </p:pic>
      <p:pic>
        <p:nvPicPr>
          <p:cNvPr id="7" name="Content Placeholder 6" descr="Results_clear6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42315" y="-3"/>
            <a:ext cx="4601685" cy="685800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Results_clear8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62" r="5562"/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8EB4E3"/>
                </a:solidFill>
              </a:rPr>
              <a:t>What went well and what didn’t?</a:t>
            </a:r>
            <a:endParaRPr lang="en-US" sz="4000" dirty="0">
              <a:solidFill>
                <a:srgbClr val="8EB4E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        </a:t>
            </a:r>
            <a:r>
              <a:rPr lang="en-US" sz="4000" dirty="0" smtClean="0"/>
              <a:t>	</a:t>
            </a:r>
            <a:r>
              <a:rPr lang="en-US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Good: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1.)Using glass container rather than plastic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2.) The bigger the container the better effect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3.) Works better if the container is flat not round</a:t>
            </a:r>
          </a:p>
          <a:p>
            <a:pPr>
              <a:buNone/>
            </a:pPr>
            <a:endParaRPr lang="en-US" sz="4000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>
              <a:buNone/>
            </a:pPr>
            <a:endParaRPr lang="en-US" sz="40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               </a:t>
            </a:r>
            <a:r>
              <a:rPr lang="en-US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Bad: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1.) Round or small container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2.)Dropping the ink at a slow pace 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3.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) pictures were blurry when we used round object</a:t>
            </a:r>
            <a:endParaRPr lang="en-US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217</Words>
  <Application>Microsoft Macintosh PowerPoint</Application>
  <PresentationFormat>On-screen Show (4:3)</PresentationFormat>
  <Paragraphs>33</Paragraphs>
  <Slides>10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High Speed Photography</vt:lpstr>
      <vt:lpstr>What is high speed photography?</vt:lpstr>
      <vt:lpstr>Materials You Need:</vt:lpstr>
      <vt:lpstr>Steps To Follow:</vt:lpstr>
      <vt:lpstr>The Setup &amp; Settings:</vt:lpstr>
      <vt:lpstr>Results:</vt:lpstr>
      <vt:lpstr>Slide 7</vt:lpstr>
      <vt:lpstr>Slide 8</vt:lpstr>
      <vt:lpstr>What went well and what didn’t?</vt:lpstr>
      <vt:lpstr>Resources: </vt:lpstr>
    </vt:vector>
  </TitlesOfParts>
  <Company>Delta School District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Speed Photography</dc:title>
  <dc:creator>Delview Secondary School</dc:creator>
  <cp:lastModifiedBy>Delview Secondary School</cp:lastModifiedBy>
  <cp:revision>13</cp:revision>
  <dcterms:created xsi:type="dcterms:W3CDTF">2014-11-26T17:56:46Z</dcterms:created>
  <dcterms:modified xsi:type="dcterms:W3CDTF">2014-11-26T18:42:03Z</dcterms:modified>
</cp:coreProperties>
</file>